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9" d="100"/>
          <a:sy n="119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79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548640"/>
            <a:ext cx="502920" cy="502920"/>
          </a:xfrm>
          <a:prstGeom prst="diamond">
            <a:avLst/>
          </a:prstGeom>
          <a:solidFill>
            <a:srgbClr val="B85C38">
              <a:alpha val="90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3" name="Shape 1"/>
          <p:cNvSpPr/>
          <p:nvPr/>
        </p:nvSpPr>
        <p:spPr>
          <a:xfrm>
            <a:off x="10332720" y="868680"/>
            <a:ext cx="365760" cy="365760"/>
          </a:xfrm>
          <a:prstGeom prst="diamond">
            <a:avLst/>
          </a:prstGeom>
          <a:solidFill>
            <a:srgbClr val="D9A441">
              <a:alpha val="80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4" name="Shape 2"/>
          <p:cNvSpPr/>
          <p:nvPr/>
        </p:nvSpPr>
        <p:spPr>
          <a:xfrm>
            <a:off x="9326880" y="1143000"/>
            <a:ext cx="320040" cy="320040"/>
          </a:xfrm>
          <a:prstGeom prst="diamond">
            <a:avLst/>
          </a:prstGeom>
          <a:solidFill>
            <a:srgbClr val="B85C38">
              <a:alpha val="90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10881360" y="457200"/>
            <a:ext cx="274320" cy="274320"/>
          </a:xfrm>
          <a:prstGeom prst="diamond">
            <a:avLst/>
          </a:prstGeom>
          <a:solidFill>
            <a:srgbClr val="D9A441">
              <a:alpha val="80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MARKETPLACE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9601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Milliy kiyimlar uchun</a:t>
            </a:r>
            <a:endParaRPr lang="en-US" sz="46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yagona onlayn bozor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822960" y="4709160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Hunarmandlar, ishlab chiqaruvchilar va xaridorlarni bir platformada birlashtiramiz — qidiruvdan yetkazib berishgacha.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4617720"/>
            <a:ext cx="1005840" cy="0"/>
          </a:xfrm>
          <a:prstGeom prst="line">
            <a:avLst/>
          </a:prstGeom>
          <a:noFill/>
          <a:ln w="38100">
            <a:solidFill>
              <a:srgbClr val="B85C38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0" name="Text 8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 TAVSIFI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Bir platforma, butun dunyo uchun milliy kiyim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kiyim ishlab chiqaruvchilar, hunarmandlar va xaridorlarni yagona onlayn platformada bog‘laymiz. Platforma milliy liboslarni xarid qilish, buyurtma berish va butun dunyoga yetkazib berishni osonlashtiradi.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3657600"/>
            <a:ext cx="1463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B85C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443484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yagona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606040" y="3657600"/>
            <a:ext cx="1463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B85C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2606040" y="443484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tomon: ishlab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chiqaruvchi, hunarmand,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xaridor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0" y="3657600"/>
            <a:ext cx="1463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B85C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∞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572000" y="4434840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geografiya —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butun dunyo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635240" y="1783080"/>
            <a:ext cx="3794760" cy="3977640"/>
          </a:xfrm>
          <a:prstGeom prst="roundRect">
            <a:avLst>
              <a:gd name="adj" fmla="val 2892"/>
            </a:avLst>
          </a:prstGeom>
          <a:solidFill>
            <a:srgbClr val="1F2A44"/>
          </a:solidFill>
          <a:ln/>
          <a:effectLst>
            <a:outerShdw blurRad="1524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12" name="Shape 10"/>
          <p:cNvSpPr/>
          <p:nvPr/>
        </p:nvSpPr>
        <p:spPr>
          <a:xfrm>
            <a:off x="7955280" y="2148840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0" descr="/home/claude/pptx_work/icons/fac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012" y="2290572"/>
            <a:ext cx="283464" cy="28346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686800" y="220370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Ishlab chiqaruvchilar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7955280" y="3108960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6" name="Image 1" descr="/home/claude/pptx_work/icons/shi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012" y="3250692"/>
            <a:ext cx="283464" cy="28346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686800" y="316382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Hunarmandlar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7955280" y="4069080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9" name="Image 2" descr="/home/claude/pptx_work/icons/ca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012" y="4210812"/>
            <a:ext cx="283464" cy="28346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686800" y="412394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Xaridorlar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7955280" y="5074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bitta platformada birlashadi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8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MUAMMO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Bozor tarqoq, ishonch yetishmaydi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  <a:effectLst>
            <a:outerShdw blurRad="1270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1005840" y="2194560"/>
            <a:ext cx="777240" cy="77724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/icons/fac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88870"/>
            <a:ext cx="388620" cy="3886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315468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Ishlab chiqaruvchilar uchun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05840" y="365760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kiyim ishlab chiqaruvchilar keng bozorga chiqishda qiynaladi, mahsulotlar tarqoq va nomuvofiq kanallar orqali sotiladi.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3492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  <a:effectLst>
            <a:outerShdw blurRad="1270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10" name="Shape 7"/>
          <p:cNvSpPr/>
          <p:nvPr/>
        </p:nvSpPr>
        <p:spPr>
          <a:xfrm>
            <a:off x="6629400" y="2194560"/>
            <a:ext cx="777240" cy="77724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1" name="Image 1" descr="/home/claude/pptx_work/icons/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710" y="2388870"/>
            <a:ext cx="388620" cy="3886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629400" y="315468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Xaridorlar uchun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29400" y="365760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Sifatli va ishonchli milliy liboslarni bitta joydan topish hamda narxlarni solishtirish imkoni yo‘q.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8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YECHIM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Hunarmandlar va brendlarni bitta marketplace’da birlashtiramiz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27324F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1577340" y="2286000"/>
            <a:ext cx="822960" cy="82296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/icons/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080" y="249174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333756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Qidirish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8680" y="3767328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kiyimlarni qidiradi va narxlarni solishtiradi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35584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365760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27324F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12" name="Shape 9"/>
          <p:cNvSpPr/>
          <p:nvPr/>
        </p:nvSpPr>
        <p:spPr>
          <a:xfrm>
            <a:off x="4594860" y="2286000"/>
            <a:ext cx="822960" cy="82296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1" descr="/home/claude/pptx_work/icons/c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491740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85216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840480" y="333756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Buyurtma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886200" y="3767328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Onlayn buyurtma beradi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637336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4"/>
          <p:cNvSpPr/>
          <p:nvPr/>
        </p:nvSpPr>
        <p:spPr>
          <a:xfrm>
            <a:off x="667512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27324F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19" name="Shape 15"/>
          <p:cNvSpPr/>
          <p:nvPr/>
        </p:nvSpPr>
        <p:spPr>
          <a:xfrm>
            <a:off x="7612380" y="2286000"/>
            <a:ext cx="822960" cy="82296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0" name="Image 2" descr="/home/claude/pptx_work/icons/c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2491740"/>
            <a:ext cx="411480" cy="4114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86968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858000" y="333756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To‘lov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6903720" y="3767328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Xavfsiz to‘lov qiladi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939088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5" name="Shape 20"/>
          <p:cNvSpPr/>
          <p:nvPr/>
        </p:nvSpPr>
        <p:spPr>
          <a:xfrm>
            <a:off x="969264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27324F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26" name="Shape 21"/>
          <p:cNvSpPr/>
          <p:nvPr/>
        </p:nvSpPr>
        <p:spPr>
          <a:xfrm>
            <a:off x="10629900" y="2286000"/>
            <a:ext cx="822960" cy="82296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7" name="Image 3" descr="/home/claude/pptx_work/icons/tru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640" y="2491740"/>
            <a:ext cx="411480" cy="4114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188720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9875520" y="333756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Yetkazib berish</a:t>
            </a:r>
            <a:endParaRPr lang="en-US" sz="1600" dirty="0"/>
          </a:p>
        </p:txBody>
      </p:sp>
      <p:sp>
        <p:nvSpPr>
          <p:cNvPr id="30" name="Text 24"/>
          <p:cNvSpPr/>
          <p:nvPr/>
        </p:nvSpPr>
        <p:spPr>
          <a:xfrm>
            <a:off x="9921240" y="3767328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5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Mahsulotni qabul qilib oladi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BIZNES MODEL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Daromad manbalari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896112" y="2039112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/icons/mone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" y="2180844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984248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Komissiya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2651760"/>
            <a:ext cx="3063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savdodan olinadigan komissiya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434840" y="178308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0" name="Shape 7"/>
          <p:cNvSpPr/>
          <p:nvPr/>
        </p:nvSpPr>
        <p:spPr>
          <a:xfrm>
            <a:off x="4690872" y="2039112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1" name="Image 1" descr="/home/claude/pptx_work/icons/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604" y="2180844"/>
            <a:ext cx="283464" cy="2834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94960" y="1984248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Obuna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709160" y="2651760"/>
            <a:ext cx="3063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Sotuvchilar uchun oylik/yillik obuna to‘lovlari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229600" y="178308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5" name="Shape 11"/>
          <p:cNvSpPr/>
          <p:nvPr/>
        </p:nvSpPr>
        <p:spPr>
          <a:xfrm>
            <a:off x="8485632" y="2039112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6" name="Image 2" descr="/home/claude/pptx_work/icons/sta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364" y="2180844"/>
            <a:ext cx="283464" cy="2834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89720" y="1984248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reklama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503920" y="2651760"/>
            <a:ext cx="3063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Reklama va mahsulotlarni ustuvor joylashtirish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40080" y="388620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20" name="Shape 15"/>
          <p:cNvSpPr/>
          <p:nvPr/>
        </p:nvSpPr>
        <p:spPr>
          <a:xfrm>
            <a:off x="896112" y="4142232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1" name="Image 3" descr="/home/claude/pptx_work/icons/tru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" y="4283964"/>
            <a:ext cx="283464" cy="2834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600200" y="4087368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Logistika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914400" y="4754880"/>
            <a:ext cx="3063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Logistika hamkorliklaridan daromad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434840" y="3886200"/>
            <a:ext cx="3611880" cy="1874520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25" name="Shape 19"/>
          <p:cNvSpPr/>
          <p:nvPr/>
        </p:nvSpPr>
        <p:spPr>
          <a:xfrm>
            <a:off x="4690872" y="4142232"/>
            <a:ext cx="566928" cy="566928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6" name="Image 4" descr="/home/claude/pptx_work/icons/glob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2604" y="4283964"/>
            <a:ext cx="283464" cy="28346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394960" y="4087368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Eksport xizmatlari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4709160" y="4754880"/>
            <a:ext cx="3063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Xalqaro yetkazib berish va eksportni qo‘llab-quvvatlash</a:t>
            </a:r>
            <a:endParaRPr lang="en-US" sz="1150" dirty="0"/>
          </a:p>
        </p:txBody>
      </p:sp>
      <p:sp>
        <p:nvSpPr>
          <p:cNvPr id="29" name="Text 22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8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MAQSADLI BOZOR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Kimlar uchun mo‘ljallangan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12080" cy="3931920"/>
          </a:xfrm>
          <a:prstGeom prst="roundRect">
            <a:avLst>
              <a:gd name="adj" fmla="val 2326"/>
            </a:avLst>
          </a:prstGeom>
          <a:solidFill>
            <a:srgbClr val="1F2A44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TAKLIF TOMONI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960120" y="2468880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7" name="Image 0" descr="/home/claude/pptx_work/icons/fac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2582037"/>
            <a:ext cx="276606" cy="27660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52374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kiyim ishlab chiqaruvchilar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960120" y="3246120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0" name="Image 1" descr="/home/claude/pptx_work/icons/fac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3359277"/>
            <a:ext cx="276606" cy="2766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330098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Hunarmandlar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960120" y="4023360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2" descr="/home/claude/pptx_work/icons/facto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4136517"/>
            <a:ext cx="276606" cy="27660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407822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 brendlari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6126480" y="1783080"/>
            <a:ext cx="5394960" cy="393192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E7DCCF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6" name="Text 11"/>
          <p:cNvSpPr/>
          <p:nvPr/>
        </p:nvSpPr>
        <p:spPr>
          <a:xfrm>
            <a:off x="6446520" y="20116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B8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TALAB TOMONI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446520" y="2468880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8" name="Image 3" descr="/home/claude/pptx_work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2582037"/>
            <a:ext cx="276606" cy="27660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086600" y="2487168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O‘zbekiston aholisi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6446520" y="3218688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1" name="Image 4" descr="/home/claude/pptx_work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3331845"/>
            <a:ext cx="276606" cy="27660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086600" y="3236976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Xorijdagi vatandoshlar</a:t>
            </a:r>
            <a:endParaRPr lang="en-US" sz="1300" dirty="0"/>
          </a:p>
        </p:txBody>
      </p:sp>
      <p:sp>
        <p:nvSpPr>
          <p:cNvPr id="23" name="Shape 16"/>
          <p:cNvSpPr/>
          <p:nvPr/>
        </p:nvSpPr>
        <p:spPr>
          <a:xfrm>
            <a:off x="6446520" y="3968496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4" name="Image 5" descr="/home/claude/pptx_work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4081653"/>
            <a:ext cx="276606" cy="276606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086600" y="3986784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Sayyohlar</a:t>
            </a:r>
            <a:endParaRPr lang="en-US" sz="1300" dirty="0"/>
          </a:p>
        </p:txBody>
      </p:sp>
      <p:sp>
        <p:nvSpPr>
          <p:cNvPr id="26" name="Shape 18"/>
          <p:cNvSpPr/>
          <p:nvPr/>
        </p:nvSpPr>
        <p:spPr>
          <a:xfrm>
            <a:off x="6446520" y="4718304"/>
            <a:ext cx="502920" cy="50292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7" name="Image 6" descr="/home/claude/pptx_work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4831461"/>
            <a:ext cx="276606" cy="276606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086600" y="4736592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Milliy mahsulotlarga qiziquvchi xalqaro xaridorlar</a:t>
            </a:r>
            <a:endParaRPr lang="en-US" sz="1300" dirty="0"/>
          </a:p>
        </p:txBody>
      </p:sp>
      <p:sp>
        <p:nvSpPr>
          <p:cNvPr id="29" name="Text 20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8A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548640"/>
            <a:ext cx="457200" cy="457200"/>
          </a:xfrm>
          <a:prstGeom prst="diamond">
            <a:avLst/>
          </a:prstGeom>
          <a:solidFill>
            <a:srgbClr val="B85C38">
              <a:alpha val="8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3" name="Shape 1"/>
          <p:cNvSpPr/>
          <p:nvPr/>
        </p:nvSpPr>
        <p:spPr>
          <a:xfrm>
            <a:off x="1417320" y="914400"/>
            <a:ext cx="320040" cy="320040"/>
          </a:xfrm>
          <a:prstGeom prst="diamond">
            <a:avLst/>
          </a:prstGeom>
          <a:solidFill>
            <a:srgbClr val="D9A441">
              <a:alpha val="8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4" name="Shape 2"/>
          <p:cNvSpPr/>
          <p:nvPr/>
        </p:nvSpPr>
        <p:spPr>
          <a:xfrm>
            <a:off x="594360" y="1097280"/>
            <a:ext cx="274320" cy="274320"/>
          </a:xfrm>
          <a:prstGeom prst="diamond">
            <a:avLst/>
          </a:prstGeom>
          <a:solidFill>
            <a:srgbClr val="B85C38">
              <a:alpha val="8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5349240" y="1554480"/>
            <a:ext cx="1463040" cy="1463040"/>
          </a:xfrm>
          <a:prstGeom prst="ellipse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/icons/handshak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424" y="1883664"/>
            <a:ext cx="804672" cy="8046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97280" y="338328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Milliy merosni raqamlashtiramiz,</a:t>
            </a:r>
            <a:endParaRPr lang="en-US" sz="32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dunyoga taqdim etamiz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1097280" y="45262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7CB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Hunarmandlar, brendlar va xaridorlar uchun — bitta ishonchli marketplace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623560" y="5120640"/>
            <a:ext cx="914400" cy="0"/>
          </a:xfrm>
          <a:prstGeom prst="line">
            <a:avLst/>
          </a:prstGeom>
          <a:noFill/>
          <a:ln w="38100">
            <a:solidFill>
              <a:srgbClr val="D9A441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0" name="Text 7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Microsoft Macintosh PowerPoint</Application>
  <PresentationFormat>Widescreen</PresentationFormat>
  <Paragraphs>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Akhror Narzullaev</cp:lastModifiedBy>
  <cp:revision>1</cp:revision>
  <dcterms:created xsi:type="dcterms:W3CDTF">2026-08-01T06:40:19Z</dcterms:created>
  <dcterms:modified xsi:type="dcterms:W3CDTF">2026-08-01T06:41:24Z</dcterms:modified>
</cp:coreProperties>
</file>