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11312" y="12915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345168" y="12915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0479024" y="12915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0" y="12915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778240" y="69608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912096" y="69608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1045952" y="69608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11312" y="1263015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345168" y="1263015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0479024" y="1263015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1612880" y="1263015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778240" y="1829943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912096" y="1829943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1045952" y="1829943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11312" y="2396871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345168" y="2396871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0479024" y="2396871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1612880" y="2396871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778240" y="296379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912096" y="296379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1045952" y="2963799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211312" y="353072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345168" y="353072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0479024" y="353072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1612880" y="3530727"/>
            <a:ext cx="512064" cy="512064"/>
          </a:xfrm>
          <a:prstGeom prst="diamond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822960" y="777240"/>
            <a:ext cx="777240" cy="77724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0" descr="/home/claude/meros3d/icons/cube_0B2E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39" y="952119"/>
            <a:ext cx="427482" cy="427482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22960" y="288036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kern="0" spc="200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MEROS3D</a:t>
            </a:r>
            <a:endParaRPr lang="en-US" sz="5400" dirty="0"/>
          </a:p>
        </p:txBody>
      </p:sp>
      <p:sp>
        <p:nvSpPr>
          <p:cNvPr id="30" name="Shape 27"/>
          <p:cNvSpPr/>
          <p:nvPr/>
        </p:nvSpPr>
        <p:spPr>
          <a:xfrm>
            <a:off x="868680" y="3703320"/>
            <a:ext cx="1280160" cy="41148"/>
          </a:xfrm>
          <a:prstGeom prst="rect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822960" y="388620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digitization and interactive display platform for museum exhibits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822960" y="580644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34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Javohir Qosimov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Artist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Museums today aren't interactive enough for the modern visitor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074920" cy="4160520"/>
          </a:xfrm>
          <a:prstGeom prst="roundRect">
            <a:avLst>
              <a:gd name="adj" fmla="val 2637"/>
            </a:avLst>
          </a:prstGeom>
          <a:solidFill>
            <a:srgbClr val="F7F5F1"/>
          </a:solidFill>
          <a:ln/>
          <a:effectLst>
            <a:outerShdw blurRad="101600" dist="38100" dir="5400000" algn="bl" rotWithShape="0">
              <a:srgbClr val="99999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51560" y="2240280"/>
            <a:ext cx="822960" cy="822960"/>
          </a:xfrm>
          <a:prstGeom prst="ellipse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meros3d/icons/eyeslas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24460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560" y="3246120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Display Case Limits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794760"/>
            <a:ext cx="42519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Visitors can only view exhibits from one angle behind glass — the back and fine details stay hidden.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051560" y="5120640"/>
            <a:ext cx="4251960" cy="685800"/>
          </a:xfrm>
          <a:prstGeom prst="roundRect">
            <a:avLst>
              <a:gd name="adj" fmla="val 10667"/>
            </a:avLst>
          </a:prstGeom>
          <a:solidFill>
            <a:srgbClr val="EFE9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234440" y="5120640"/>
            <a:ext cx="3886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angle only, no way to interact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72200" y="1874520"/>
            <a:ext cx="5074920" cy="4160520"/>
          </a:xfrm>
          <a:prstGeom prst="roundRect">
            <a:avLst>
              <a:gd name="adj" fmla="val 2637"/>
            </a:avLst>
          </a:prstGeom>
          <a:solidFill>
            <a:srgbClr val="F7F5F1"/>
          </a:solidFill>
          <a:ln/>
          <a:effectLst>
            <a:outerShdw blurRad="101600" dist="38100" dir="5400000" algn="bl" rotWithShape="0">
              <a:srgbClr val="99999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92240" y="2103120"/>
            <a:ext cx="4434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Static Displays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492240" y="2560320"/>
            <a:ext cx="4434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museum screens only show images or PDF files — there's no interactivity.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55664" y="3300984"/>
            <a:ext cx="4507992" cy="1984801"/>
          </a:xfrm>
          <a:prstGeom prst="roundRect">
            <a:avLst>
              <a:gd name="adj" fmla="val 2304"/>
            </a:avLst>
          </a:prstGeom>
          <a:solidFill>
            <a:srgbClr val="FFFFFF"/>
          </a:solidFill>
          <a:ln w="12700">
            <a:solidFill>
              <a:srgbClr val="DA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/home/claude/meros3d/src_images/kiosk_cr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3337560"/>
            <a:ext cx="4434840" cy="1911649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492240" y="5386369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museum screen: just images and text, nothing you can rotate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Meros3D — a digital platform that brings exhibits to life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0120" y="2103120"/>
            <a:ext cx="868680" cy="868680"/>
          </a:xfrm>
          <a:prstGeom prst="ellipse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meros3d/icons/cub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290" y="232029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03120" y="196596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Meros3D Platform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2103120" y="2423160"/>
            <a:ext cx="9052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Viewer software built for touchscreen kiosks and web browsers.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40080" y="333756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60120" y="3520440"/>
            <a:ext cx="868680" cy="868680"/>
          </a:xfrm>
          <a:prstGeom prst="ellipse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meros3d/icons/handpoint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290" y="373761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103120" y="338328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Interactivity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2103120" y="3840480"/>
            <a:ext cx="9052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Rotate exhibits a full 360° with a finger, zoom in, and pan around.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40080" y="475488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60120" y="4937760"/>
            <a:ext cx="868680" cy="868680"/>
          </a:xfrm>
          <a:prstGeom prst="ellipse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meros3d/icons/languag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290" y="5154930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103120" y="4800600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Multilingual Interface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2103120" y="5257800"/>
            <a:ext cx="9052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instantly between UZ, RU, EN, and AR with a single tap.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&amp; MVP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4709160" cy="1600200"/>
          </a:xfrm>
          <a:prstGeom prst="roundRect">
            <a:avLst>
              <a:gd name="adj" fmla="val 5714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14400" y="1508760"/>
            <a:ext cx="594360" cy="59436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meros3d/icons/fla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1657350"/>
            <a:ext cx="297180" cy="2971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14630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Working MVP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691640" y="1828800"/>
            <a:ext cx="3429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2-page (Catalog + 3D Viewer) web platform.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0080" y="2971800"/>
            <a:ext cx="4709160" cy="3840480"/>
          </a:xfrm>
          <a:prstGeom prst="roundRect">
            <a:avLst>
              <a:gd name="adj" fmla="val 2381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3200400"/>
            <a:ext cx="594360" cy="59436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meros3d/icons/camera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90" y="3348990"/>
            <a:ext cx="297180" cy="2971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315468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 Optimization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691640" y="3520440"/>
            <a:ext cx="3429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Photogrammetry means 3D models load fast and keep realistic texture detail.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923544" y="4169664"/>
            <a:ext cx="4142232" cy="2277237"/>
          </a:xfrm>
          <a:prstGeom prst="roundRect">
            <a:avLst>
              <a:gd name="adj" fmla="val 2409"/>
            </a:avLst>
          </a:prstGeom>
          <a:solidFill>
            <a:srgbClr val="FFFFFF"/>
          </a:solidFill>
          <a:ln w="12700">
            <a:solidFill>
              <a:srgbClr val="DA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claude/meros3d/src_images/scan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206240"/>
            <a:ext cx="4069080" cy="220408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68680" y="6501765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3D photogrammetric scanning process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5623560" y="1280160"/>
            <a:ext cx="58978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E2DFD8"/>
            </a:solidFill>
            <a:prstDash val="solid"/>
          </a:ln>
          <a:effectLst>
            <a:outerShdw blurRad="88900" dist="25400" dir="5400000" algn="bl" rotWithShape="0">
              <a:srgbClr val="99999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5623560" y="1280160"/>
            <a:ext cx="5897880" cy="365760"/>
          </a:xfrm>
          <a:prstGeom prst="roundRect">
            <a:avLst>
              <a:gd name="adj" fmla="val 20000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5623560" y="1463040"/>
            <a:ext cx="5897880" cy="182880"/>
          </a:xfrm>
          <a:prstGeom prst="rect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5852160" y="1280160"/>
            <a:ext cx="5440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meros3d.uz  —  Catalog</a:t>
            </a:r>
            <a:endParaRPr lang="en-US" sz="1100" dirty="0"/>
          </a:p>
        </p:txBody>
      </p:sp>
      <p:pic>
        <p:nvPicPr>
          <p:cNvPr id="20" name="Image 3" descr="/home/claude/meros3d/src_images/catalo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136" y="1700784"/>
            <a:ext cx="5088727" cy="1856232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5623560" y="3794760"/>
            <a:ext cx="589788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E2DFD8"/>
            </a:solidFill>
            <a:prstDash val="solid"/>
          </a:ln>
          <a:effectLst>
            <a:outerShdw blurRad="88900" dist="25400" dir="5400000" algn="bl" rotWithShape="0">
              <a:srgbClr val="999999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5623560" y="3794760"/>
            <a:ext cx="5897880" cy="365760"/>
          </a:xfrm>
          <a:prstGeom prst="roundRect">
            <a:avLst>
              <a:gd name="adj" fmla="val 20000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5623560" y="3977640"/>
            <a:ext cx="5897880" cy="182880"/>
          </a:xfrm>
          <a:prstGeom prst="rect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8"/>
          <p:cNvSpPr/>
          <p:nvPr/>
        </p:nvSpPr>
        <p:spPr>
          <a:xfrm>
            <a:off x="5852160" y="3794760"/>
            <a:ext cx="5440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meros3d.uz  —  3D Viewer: Aquæ Plantag Vase</a:t>
            </a:r>
            <a:endParaRPr lang="en-US" sz="1100" dirty="0"/>
          </a:p>
        </p:txBody>
      </p:sp>
      <p:pic>
        <p:nvPicPr>
          <p:cNvPr id="25" name="Image 4" descr="/home/claude/meros3d/src_images/vase_view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1291" y="4215384"/>
            <a:ext cx="4022418" cy="199339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Model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5074920" cy="4023360"/>
          </a:xfrm>
          <a:prstGeom prst="roundRect">
            <a:avLst>
              <a:gd name="adj" fmla="val 2727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60120" y="2057400"/>
            <a:ext cx="731520" cy="73152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meros3d/icons/camera_0B2E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2402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74520" y="210312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One-Time Payment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874520" y="25603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E3A5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 &amp; Scanning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40080" y="310896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$80–$150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40080" y="3794760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8E2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exhibit for 3D scanning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40080" y="4343400"/>
            <a:ext cx="5074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$300–$500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640080" y="5029200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8E2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platform setup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72200" y="1691640"/>
            <a:ext cx="5074920" cy="4023360"/>
          </a:xfrm>
          <a:prstGeom prst="roundRect">
            <a:avLst>
              <a:gd name="adj" fmla="val 2727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492240" y="2057400"/>
            <a:ext cx="731520" cy="73152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meros3d/icons/sync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2240280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406640" y="210312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Monthly Subscription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7406640" y="25603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172200" y="3246120"/>
            <a:ext cx="5074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$50–$100</a:t>
            </a:r>
            <a:endParaRPr lang="en-US" sz="4000" dirty="0"/>
          </a:p>
        </p:txBody>
      </p:sp>
      <p:sp>
        <p:nvSpPr>
          <p:cNvPr id="18" name="Text 14"/>
          <p:cNvSpPr/>
          <p:nvPr/>
        </p:nvSpPr>
        <p:spPr>
          <a:xfrm>
            <a:off x="6172200" y="4023360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6629400" y="4572000"/>
            <a:ext cx="4160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support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updates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addition of new exhibits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 &amp; Advantage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200400" cy="1554480"/>
          </a:xfrm>
          <a:prstGeom prst="roundRect">
            <a:avLst>
              <a:gd name="adj" fmla="val 5882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3A5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100+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26517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museums in Uzbekistan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206240" y="1691640"/>
            <a:ext cx="3200400" cy="1554480"/>
          </a:xfrm>
          <a:prstGeom prst="roundRect">
            <a:avLst>
              <a:gd name="adj" fmla="val 5882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206240" y="182880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3A5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1,000+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4389120" y="2651760"/>
            <a:ext cx="2834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heritage objects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406640" y="1645920"/>
            <a:ext cx="594360" cy="59436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meros3d/icons/gem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230" y="1794510"/>
            <a:ext cx="297180" cy="2971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138160" y="169164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Expansion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406640" y="23774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Adaptable to jewelry stores, architecture, and private galleries.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406640" y="3337560"/>
            <a:ext cx="594360" cy="59436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meros3d/icons/glob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230" y="3486150"/>
            <a:ext cx="297180" cy="2971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138160" y="3383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Competitive Edge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7406640" y="40690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in any browser — no expensive dedicated hardware or OS required.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40080" y="3611880"/>
            <a:ext cx="6766560" cy="1371600"/>
          </a:xfrm>
          <a:prstGeom prst="roundRect">
            <a:avLst>
              <a:gd name="adj" fmla="val 6667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914400" y="3840480"/>
            <a:ext cx="822960" cy="822960"/>
          </a:xfrm>
          <a:prstGeom prst="ellipse">
            <a:avLst/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/home/claude/meros3d/icons/landmark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140" y="4046220"/>
            <a:ext cx="411480" cy="4114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920240" y="37947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heritage in the digital age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920240" y="4206240"/>
            <a:ext cx="5212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Uzbekistan's rich historical and cultural heritage creates a large, growing market for Meros3D.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188720" y="3108960"/>
            <a:ext cx="9784080" cy="0"/>
          </a:xfrm>
          <a:prstGeom prst="line">
            <a:avLst/>
          </a:prstGeom>
          <a:noFill/>
          <a:ln w="25400">
            <a:solidFill>
              <a:srgbClr val="D8DE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537460" y="2834640"/>
            <a:ext cx="548640" cy="54864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53746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88720" y="18745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88720" y="224028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Pilot Testing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325880" y="361188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14-day free pilot tests in museums and collect feedback.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829300" y="2834640"/>
            <a:ext cx="548640" cy="54864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82930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480560" y="18745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480560" y="224028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Scanner Purchase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17720" y="361188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a professional 3D scanner and triple the scanning speed.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121140" y="2834640"/>
            <a:ext cx="548640" cy="54864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21140" y="2834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772400" y="18745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400" y="224028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Commercial Contracts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909560" y="3611880"/>
            <a:ext cx="2971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202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initial commercial contracts with museums in Tashkent and Samarkand.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Ask &amp; Team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6309360" cy="4297680"/>
          </a:xfrm>
          <a:prstGeom prst="roundRect">
            <a:avLst>
              <a:gd name="adj" fmla="val 2553"/>
            </a:avLst>
          </a:prstGeom>
          <a:solidFill>
            <a:srgbClr val="1344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60120" y="1920240"/>
            <a:ext cx="777240" cy="777240"/>
          </a:xfrm>
          <a:prstGeom prst="ellipse">
            <a:avLst/>
          </a:prstGeom>
          <a:solidFill>
            <a:srgbClr val="E3A5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meros3d/icons/handshake_0B2E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99" y="2095119"/>
            <a:ext cx="427482" cy="42748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65960" y="196596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Ask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965960" y="2468880"/>
            <a:ext cx="4709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E8E2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 into the IT Park incubation program, plus mentorship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960120" y="3429000"/>
            <a:ext cx="5669280" cy="0"/>
          </a:xfrm>
          <a:prstGeom prst="line">
            <a:avLst/>
          </a:prstGeom>
          <a:noFill/>
          <a:ln w="12700">
            <a:solidFill>
              <a:srgbClr val="2C6A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14400" y="3657600"/>
            <a:ext cx="5760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E3A5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$6,000</a:t>
            </a:r>
            <a:endParaRPr lang="en-US" sz="5200" dirty="0"/>
          </a:p>
        </p:txBody>
      </p:sp>
      <p:sp>
        <p:nvSpPr>
          <p:cNvPr id="10" name="Text 7"/>
          <p:cNvSpPr/>
          <p:nvPr/>
        </p:nvSpPr>
        <p:spPr>
          <a:xfrm>
            <a:off x="914400" y="470916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— for purchasing a professional 3D scanner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406640" y="1600200"/>
            <a:ext cx="4114800" cy="4297680"/>
          </a:xfrm>
          <a:prstGeom prst="roundRect">
            <a:avLst>
              <a:gd name="adj" fmla="val 2667"/>
            </a:avLst>
          </a:prstGeom>
          <a:solidFill>
            <a:srgbClr val="F7F5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772400" y="192024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8869680" y="2606040"/>
            <a:ext cx="1188720" cy="1188720"/>
          </a:xfrm>
          <a:prstGeom prst="ellipse">
            <a:avLst/>
          </a:prstGeom>
          <a:solidFill>
            <a:srgbClr val="C97B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meros3d/icons/cub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860" y="2903220"/>
            <a:ext cx="594360" cy="5943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680960" y="393192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44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Javohir Qosimov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7680960" y="429768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C97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Artist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7818120" y="480060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 in modeling, texturing, and the 3D production pipeline.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147572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Office PowerPoint</Application>
  <PresentationFormat>Widescreen</PresentationFormat>
  <Paragraphs>91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Javohir Qosimov</cp:lastModifiedBy>
  <cp:revision>2</cp:revision>
  <dcterms:created xsi:type="dcterms:W3CDTF">2026-09-18T06:30:41Z</dcterms:created>
  <dcterms:modified xsi:type="dcterms:W3CDTF">2026-09-18T06:34:28Z</dcterms:modified>
</cp:coreProperties>
</file>