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B"/>
          </a:solidFill>
          <a:ln w="12700">
            <a:solidFill>
              <a:srgbClr val="10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558851" y="0"/>
            <a:ext cx="4632844" cy="6858000"/>
          </a:xfrm>
          <a:prstGeom prst="rect">
            <a:avLst/>
          </a:prstGeom>
          <a:solidFill>
            <a:srgbClr val="16243B"/>
          </a:solidFill>
          <a:ln/>
        </p:spPr>
      </p:sp>
      <p:sp>
        <p:nvSpPr>
          <p:cNvPr id="4" name="Shape 2"/>
          <p:cNvSpPr/>
          <p:nvPr/>
        </p:nvSpPr>
        <p:spPr>
          <a:xfrm>
            <a:off x="7818120" y="2148840"/>
            <a:ext cx="2651760" cy="265176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4A537"/>
            </a:solidFill>
            <a:prstDash val="solid"/>
          </a:ln>
        </p:spPr>
      </p:sp>
      <p:pic>
        <p:nvPicPr>
          <p:cNvPr id="5" name="Image 0" descr="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3568" y="2304288"/>
            <a:ext cx="2340864" cy="2340864"/>
          </a:xfrm>
          <a:prstGeom prst="ellipse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196596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NomadCraft</a:t>
            </a:r>
            <a:endParaRPr lang="en-US" sz="6000" dirty="0"/>
          </a:p>
        </p:txBody>
      </p:sp>
      <p:sp>
        <p:nvSpPr>
          <p:cNvPr id="7" name="Text 4"/>
          <p:cNvSpPr/>
          <p:nvPr/>
        </p:nvSpPr>
        <p:spPr>
          <a:xfrm>
            <a:off x="749808" y="310896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Qoraqalpoq hunarmandchiligi — dunyo bilan bog'liq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49808" y="397764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Qoraqalpog'iston hunarmandlarini butun dunyo xaridorlari bilan to'g'ridan-to'g'ri bog'lovchi onlayn marketplace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49808" y="5989320"/>
            <a:ext cx="82296" cy="82296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0" name="Text 7"/>
          <p:cNvSpPr/>
          <p:nvPr/>
        </p:nvSpPr>
        <p:spPr>
          <a:xfrm>
            <a:off x="914400" y="5806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nomadcraft.uz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9784080" y="457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O'zbekcha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C"/>
          </a:solidFill>
          <a:ln w="12700">
            <a:solidFill>
              <a:srgbClr val="FAF6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Muammo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49808" y="13716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Qoraqalpoq ustalari jahon darajasidagi asarlar yaratadi — lekin bozor ularga yetib bormaydi.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" y="246888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101600" dist="38100" dir="5400000">
              <a:srgbClr val="999999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051560" y="2834640"/>
            <a:ext cx="640080" cy="640080"/>
          </a:xfrm>
          <a:prstGeom prst="ellipse">
            <a:avLst/>
          </a:prstGeom>
          <a:solidFill>
            <a:srgbClr val="A52C29"/>
          </a:solidFill>
          <a:ln/>
        </p:spPr>
      </p:sp>
      <p:sp>
        <p:nvSpPr>
          <p:cNvPr id="7" name="Text 5"/>
          <p:cNvSpPr/>
          <p:nvPr/>
        </p:nvSpPr>
        <p:spPr>
          <a:xfrm>
            <a:off x="1051560" y="2834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05840" y="370332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Vositachilar foydani oladi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005840" y="452628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Dallolar arzon olib, qimmat sotadi; ustaga yakuniy narxning kichik qismi qoladi.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80560" y="246888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101600" dist="38100" dir="5400000">
              <a:srgbClr val="999999">
                <a:alpha val="2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00600" y="2834640"/>
            <a:ext cx="640080" cy="640080"/>
          </a:xfrm>
          <a:prstGeom prst="ellipse">
            <a:avLst/>
          </a:prstGeom>
          <a:solidFill>
            <a:srgbClr val="A52C29"/>
          </a:solidFill>
          <a:ln/>
        </p:spPr>
      </p:sp>
      <p:sp>
        <p:nvSpPr>
          <p:cNvPr id="12" name="Text 10"/>
          <p:cNvSpPr/>
          <p:nvPr/>
        </p:nvSpPr>
        <p:spPr>
          <a:xfrm>
            <a:off x="4800600" y="2834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4754880" y="370332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To'g'ridan-to'g'ri yo'l yo'q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754880" y="452628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Nukusdagi to'quvchi Toshkent, Almati yoki chet eldagi xaridorga oson sota olmaydi.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229600" y="246888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101600" dist="38100" dir="5400000">
              <a:srgbClr val="999999">
                <a:alpha val="2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549640" y="2834640"/>
            <a:ext cx="640080" cy="640080"/>
          </a:xfrm>
          <a:prstGeom prst="ellipse">
            <a:avLst/>
          </a:prstGeom>
          <a:solidFill>
            <a:srgbClr val="A52C29"/>
          </a:solidFill>
          <a:ln/>
        </p:spPr>
      </p:sp>
      <p:sp>
        <p:nvSpPr>
          <p:cNvPr id="17" name="Text 15"/>
          <p:cNvSpPr/>
          <p:nvPr/>
        </p:nvSpPr>
        <p:spPr>
          <a:xfrm>
            <a:off x="8549640" y="2834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503920" y="370332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Meros yo'qolmoqda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503920" y="452628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Daromad bo'lmasa, yoshlar hunarni tashlaydi va asrlar davomidagi mahorat yo'qoladi.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B"/>
          </a:solidFill>
          <a:ln w="12700">
            <a:solidFill>
              <a:srgbClr val="101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Bizning yechim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49808" y="1417320"/>
            <a:ext cx="6675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NomadCraft vositachini yo'q qiladi. Ustalar o'z asarlarini joylashtiradi; xaridorlar to'g'ridan-to'g'ri topib sotib oladi.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321040" y="1737360"/>
            <a:ext cx="3017520" cy="3017520"/>
          </a:xfrm>
          <a:prstGeom prst="ellipse">
            <a:avLst/>
          </a:prstGeom>
          <a:solidFill>
            <a:srgbClr val="16243B"/>
          </a:solidFill>
          <a:ln w="25400">
            <a:solidFill>
              <a:srgbClr val="D4A537"/>
            </a:solidFill>
            <a:prstDash val="solid"/>
          </a:ln>
        </p:spPr>
      </p:sp>
      <p:pic>
        <p:nvPicPr>
          <p:cNvPr id="6" name="Image 0" descr="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1938528"/>
            <a:ext cx="2615184" cy="2615184"/>
          </a:xfrm>
          <a:prstGeom prst="ellipse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77240" y="3246120"/>
            <a:ext cx="292608" cy="292608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8" name="Text 5"/>
          <p:cNvSpPr/>
          <p:nvPr/>
        </p:nvSpPr>
        <p:spPr>
          <a:xfrm>
            <a:off x="1234440" y="315468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usta o'z do'koniga ega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77240" y="3995928"/>
            <a:ext cx="292608" cy="292608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0" name="Text 7"/>
          <p:cNvSpPr/>
          <p:nvPr/>
        </p:nvSpPr>
        <p:spPr>
          <a:xfrm>
            <a:off x="1234440" y="3904488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Xaridor dallolga emas, ustaga to'laydi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77240" y="4745736"/>
            <a:ext cx="292608" cy="292608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2" name="Text 9"/>
          <p:cNvSpPr/>
          <p:nvPr/>
        </p:nvSpPr>
        <p:spPr>
          <a:xfrm>
            <a:off x="1234440" y="4654296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mahsulotning madaniy hikoyasi bor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77240" y="5495544"/>
            <a:ext cx="292608" cy="292608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4" name="Text 11"/>
          <p:cNvSpPr/>
          <p:nvPr/>
        </p:nvSpPr>
        <p:spPr>
          <a:xfrm>
            <a:off x="1234440" y="5404104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To'liq ko'p tilli — har qanday xaridor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C"/>
          </a:solidFill>
          <a:ln w="12700">
            <a:solidFill>
              <a:srgbClr val="FAF6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Qanday ishlaydi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182880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88900" dist="38100" dir="5400000">
              <a:srgbClr val="999999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623060" y="2194560"/>
            <a:ext cx="822960" cy="822960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6" name="Text 4"/>
          <p:cNvSpPr/>
          <p:nvPr/>
        </p:nvSpPr>
        <p:spPr>
          <a:xfrm>
            <a:off x="1623060" y="2194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60120" y="32461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Usta joylashtiradi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60120" y="39776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Usta mahsulotni rasm, narx va madaniy hikoyasi bilan qo'shadi.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19272" y="342900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593592" y="182880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88900" dist="38100" dir="5400000">
              <a:srgbClr val="999999">
                <a:alpha val="2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85132" y="2194560"/>
            <a:ext cx="822960" cy="822960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12" name="Text 10"/>
          <p:cNvSpPr/>
          <p:nvPr/>
        </p:nvSpPr>
        <p:spPr>
          <a:xfrm>
            <a:off x="4485132" y="2194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3822192" y="32461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Xaridor topadi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822192" y="39776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Xaridorlar o'z tilida kategoriyalar bo'yicha ko'rib, savatga qo'shadi.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181344" y="342900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455664" y="182880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88900" dist="38100" dir="5400000">
              <a:srgbClr val="999999">
                <a:alpha val="2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47204" y="2194560"/>
            <a:ext cx="822960" cy="822960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18" name="Text 16"/>
          <p:cNvSpPr/>
          <p:nvPr/>
        </p:nvSpPr>
        <p:spPr>
          <a:xfrm>
            <a:off x="7347204" y="2194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684264" y="32461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To'g'ridan aloqa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684264" y="39776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Xaridor va sotuvchi to'lov va yetkazib berish uchun telefon orqali bog'lanadi.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9043416" y="342900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9317736" y="182880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6E0CE"/>
            </a:solidFill>
            <a:prstDash val="solid"/>
          </a:ln>
          <a:effectLst>
            <a:outerShdw sx="100000" sy="100000" kx="0" ky="0" algn="bl" rotWithShape="0" blurRad="88900" dist="38100" dir="5400000">
              <a:srgbClr val="999999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209276" y="2194560"/>
            <a:ext cx="822960" cy="822960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24" name="Text 22"/>
          <p:cNvSpPr/>
          <p:nvPr/>
        </p:nvSpPr>
        <p:spPr>
          <a:xfrm>
            <a:off x="10209276" y="21945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9546336" y="32461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Jo'natish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546336" y="39776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6F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Usta asarni jo'natadi; xaridor haqiqiy qo'l mehnatini oladi.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B"/>
          </a:solidFill>
          <a:ln w="12700">
            <a:solidFill>
              <a:srgbClr val="101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4572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Asosiy imkoniyatlar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801368"/>
            <a:ext cx="457200" cy="45720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1783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To'rt til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24128" y="242316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O'zbek, rus, ingliz va qoraqalpoq — har bir sahifa to'liq tarjima.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34840" y="150876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09160" y="1801368"/>
            <a:ext cx="457200" cy="45720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0" name="Text 8"/>
          <p:cNvSpPr/>
          <p:nvPr/>
        </p:nvSpPr>
        <p:spPr>
          <a:xfrm>
            <a:off x="5349240" y="1783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Sotuvchi paneli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727448" y="242316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Ustalar mahsulot, narx, chegirma va buyurtmalarni o'zi boshqaradi.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38160" y="150876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12480" y="1801368"/>
            <a:ext cx="457200" cy="45720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4" name="Text 12"/>
          <p:cNvSpPr/>
          <p:nvPr/>
        </p:nvSpPr>
        <p:spPr>
          <a:xfrm>
            <a:off x="9052560" y="1783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Madaniy hikoyalar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430768" y="242316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buyum o'z an'anasini so'zlaydi — brendning yuragi.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1520" y="393192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5840" y="4224528"/>
            <a:ext cx="457200" cy="45720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8" name="Text 16"/>
          <p:cNvSpPr/>
          <p:nvPr/>
        </p:nvSpPr>
        <p:spPr>
          <a:xfrm>
            <a:off x="1645920" y="42062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Onlayn holat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024128" y="484632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Sotuvchi hozir faol va bog'lanish mumkinligini darhol ko'rasiz.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434840" y="393192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709160" y="4224528"/>
            <a:ext cx="457200" cy="45720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22" name="Text 20"/>
          <p:cNvSpPr/>
          <p:nvPr/>
        </p:nvSpPr>
        <p:spPr>
          <a:xfrm>
            <a:off x="5349240" y="42062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Xavfsiz tuzilma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4727448" y="484632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Tasdiqlangan sharhlar, himoyalangan hisoblar, xavfsiz to'lov.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8138160" y="3931920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12480" y="4224528"/>
            <a:ext cx="457200" cy="45720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26" name="Text 24"/>
          <p:cNvSpPr/>
          <p:nvPr/>
        </p:nvSpPr>
        <p:spPr>
          <a:xfrm>
            <a:off x="9052560" y="42062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 uchun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8430768" y="484632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Xaridorlar ko'proq foydalanadigan telefon uchun yaratilgan.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C"/>
          </a:solidFill>
          <a:ln w="12700">
            <a:solidFill>
              <a:srgbClr val="FAF6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6400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Hamma uchun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49808" y="15087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Chinakam ko'p tilli platforma — keyin qo'shilgan tarjima emas.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265176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D4A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til, har bir sahifa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0" y="2834640"/>
            <a:ext cx="32918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9050">
            <a:solidFill>
              <a:srgbClr val="D4A53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46320" y="3104388"/>
            <a:ext cx="237744" cy="237744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9" name="Text 7"/>
          <p:cNvSpPr/>
          <p:nvPr/>
        </p:nvSpPr>
        <p:spPr>
          <a:xfrm>
            <a:off x="5257800" y="283464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O'zbekcha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572000" y="3867912"/>
            <a:ext cx="32918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9050">
            <a:solidFill>
              <a:srgbClr val="D4A53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46320" y="4137660"/>
            <a:ext cx="237744" cy="237744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12" name="Text 10"/>
          <p:cNvSpPr/>
          <p:nvPr/>
        </p:nvSpPr>
        <p:spPr>
          <a:xfrm>
            <a:off x="5257800" y="3867912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Русский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572000" y="4901184"/>
            <a:ext cx="32918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9050">
            <a:solidFill>
              <a:srgbClr val="D4A53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46320" y="5170932"/>
            <a:ext cx="237744" cy="237744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15" name="Text 13"/>
          <p:cNvSpPr/>
          <p:nvPr/>
        </p:nvSpPr>
        <p:spPr>
          <a:xfrm>
            <a:off x="5257800" y="4901184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572000" y="5934456"/>
            <a:ext cx="32918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9050">
            <a:solidFill>
              <a:srgbClr val="D4A53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6204204"/>
            <a:ext cx="237744" cy="237744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18" name="Text 16"/>
          <p:cNvSpPr/>
          <p:nvPr/>
        </p:nvSpPr>
        <p:spPr>
          <a:xfrm>
            <a:off x="5257800" y="5934456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Qaraqalpaqsha</a:t>
            </a:r>
            <a:endParaRPr lang="en-US" sz="1800" dirty="0"/>
          </a:p>
        </p:txBody>
      </p:sp>
      <p:pic>
        <p:nvPicPr>
          <p:cNvPr id="19" name="Image 0" descr="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5120640"/>
            <a:ext cx="1280160" cy="1280160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B"/>
          </a:solidFill>
          <a:ln w="12700">
            <a:solidFill>
              <a:srgbClr val="101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02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Kimga foydali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5257800" cy="4572000"/>
          </a:xfrm>
          <a:prstGeom prst="roundRect">
            <a:avLst>
              <a:gd name="adj" fmla="val 2400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2011680"/>
            <a:ext cx="502920" cy="50292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6" name="Text 4"/>
          <p:cNvSpPr/>
          <p:nvPr/>
        </p:nvSpPr>
        <p:spPr>
          <a:xfrm>
            <a:off x="1828800" y="1984248"/>
            <a:ext cx="3886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Ustalarga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188720" y="288036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54480" y="288036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To'g'ridan sotish, foydani saqlash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88720" y="365760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54480" y="365760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Nukusdan uzoqdagi xaridorlar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88720" y="443484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54480" y="443484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asar hikoyasini aytish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88720" y="52120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54480" y="521208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Hammasini telefondan boshqarish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309360" y="1600200"/>
            <a:ext cx="5257800" cy="4572000"/>
          </a:xfrm>
          <a:prstGeom prst="roundRect">
            <a:avLst>
              <a:gd name="adj" fmla="val 2400"/>
            </a:avLst>
          </a:prstGeom>
          <a:solidFill>
            <a:srgbClr val="16243B"/>
          </a:solidFill>
          <a:ln w="12700">
            <a:solidFill>
              <a:srgbClr val="2A3B5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720840" y="2011680"/>
            <a:ext cx="502920" cy="502920"/>
          </a:xfrm>
          <a:prstGeom prst="ellipse">
            <a:avLst/>
          </a:prstGeom>
          <a:solidFill>
            <a:srgbClr val="1F6F78"/>
          </a:solidFill>
          <a:ln/>
        </p:spPr>
      </p:sp>
      <p:sp>
        <p:nvSpPr>
          <p:cNvPr id="17" name="Text 15"/>
          <p:cNvSpPr/>
          <p:nvPr/>
        </p:nvSpPr>
        <p:spPr>
          <a:xfrm>
            <a:off x="7406640" y="1984248"/>
            <a:ext cx="3886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Xaridorlarga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766560" y="288036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132320" y="288036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Haqiqiy qoraqalpoq qo'l mehnati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766560" y="365760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132320" y="365760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 tilida xarid qilish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766560" y="443484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132320" y="443484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To'g'ridan ustadan sotib olish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766560" y="52120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6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132320" y="5212080"/>
            <a:ext cx="4069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D5D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buyum ortidagi madaniyat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C"/>
          </a:solidFill>
          <a:ln w="12700">
            <a:solidFill>
              <a:srgbClr val="FAF6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64008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Maqsadimiz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92328" y="1920240"/>
            <a:ext cx="3291840" cy="2377440"/>
          </a:xfrm>
          <a:prstGeom prst="roundRect">
            <a:avLst>
              <a:gd name="adj" fmla="val 5385"/>
            </a:avLst>
          </a:prstGeom>
          <a:solidFill>
            <a:srgbClr val="101A2B"/>
          </a:solidFill>
          <a:ln/>
          <a:effectLst>
            <a:outerShdw sx="100000" sy="100000" kx="0" ky="0" algn="bl" rotWithShape="0" blurRad="127000" dist="50800" dir="5400000">
              <a:srgbClr val="888888">
                <a:alpha val="3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83768" y="23774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D4A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1000+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883768" y="35204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usta maqsadi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449928" y="1920240"/>
            <a:ext cx="3291840" cy="2377440"/>
          </a:xfrm>
          <a:prstGeom prst="roundRect">
            <a:avLst>
              <a:gd name="adj" fmla="val 5385"/>
            </a:avLst>
          </a:prstGeom>
          <a:solidFill>
            <a:srgbClr val="101A2B"/>
          </a:solidFill>
          <a:ln/>
          <a:effectLst>
            <a:outerShdw sx="100000" sy="100000" kx="0" ky="0" algn="bl" rotWithShape="0" blurRad="127000" dist="50800" dir="5400000">
              <a:srgbClr val="888888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41368" y="23774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D4A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10 000+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4541368" y="35204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mahsulot maqsadi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07528" y="1920240"/>
            <a:ext cx="3291840" cy="2377440"/>
          </a:xfrm>
          <a:prstGeom prst="roundRect">
            <a:avLst>
              <a:gd name="adj" fmla="val 5385"/>
            </a:avLst>
          </a:prstGeom>
          <a:solidFill>
            <a:srgbClr val="101A2B"/>
          </a:solidFill>
          <a:ln/>
          <a:effectLst>
            <a:outerShdw sx="100000" sy="100000" kx="0" ky="0" algn="bl" rotWithShape="0" blurRad="127000" dist="50800" dir="5400000">
              <a:srgbClr val="888888">
                <a:alpha val="3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198968" y="23774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D4A5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8198968" y="35204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qo'lda ishlangan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71600" y="4709160"/>
            <a:ext cx="94484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00" i="1" dirty="0">
                <a:solidFill>
                  <a:srgbClr val="1F6F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Qoraqalpoq hunarini daromadli qilib, uni saqlab qoladigan tirik marketplace.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B"/>
          </a:solidFill>
          <a:ln w="12700">
            <a:solidFill>
              <a:srgbClr val="101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Ishonchli va zamonaviy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777240" cy="77724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288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920240" y="17830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Tez va xavfsiz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920240" y="233172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Django asosida, bulutli rasm saqlash va kunlik zaxira nusxalar bilan.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3200400"/>
            <a:ext cx="777240" cy="77724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200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920240" y="31546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Doim ochiq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920240" y="370332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SSL va avtomatik tiklash bilan barqaror hostingda ishlaydi.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4572000"/>
            <a:ext cx="777240" cy="777240"/>
          </a:xfrm>
          <a:prstGeom prst="ellipse">
            <a:avLst/>
          </a:prstGeom>
          <a:solidFill>
            <a:srgbClr val="D4A537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5720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01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1920240" y="45262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O'sishga tayyor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920240" y="507492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C9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Kengayib borayotgan katalogni sekinlashmasdan boshqaradi.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B"/>
          </a:solidFill>
          <a:ln w="12700">
            <a:solidFill>
              <a:srgbClr val="101A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537"/>
          </a:solidFill>
          <a:ln/>
        </p:spPr>
      </p:sp>
      <p:sp>
        <p:nvSpPr>
          <p:cNvPr id="4" name="Shape 2"/>
          <p:cNvSpPr/>
          <p:nvPr/>
        </p:nvSpPr>
        <p:spPr>
          <a:xfrm>
            <a:off x="4861408" y="1051560"/>
            <a:ext cx="2468880" cy="24688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4A537"/>
            </a:solidFill>
            <a:prstDash val="solid"/>
          </a:ln>
        </p:spPr>
      </p:sp>
      <p:pic>
        <p:nvPicPr>
          <p:cNvPr id="5" name="Image 0" descr="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856" y="1207008"/>
            <a:ext cx="2157984" cy="2157984"/>
          </a:xfrm>
          <a:prstGeom prst="ellipse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379476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NomadCraft'ga qo'shiling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371600" y="4663440"/>
            <a:ext cx="9448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2000" i="1" dirty="0">
                <a:solidFill>
                  <a:srgbClr val="F0C8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Merosni saqlang. Ustani qo'llang. Dunyoni bog'lang.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562356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A5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nomadcraft.uz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NomadCraft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NomadCraft — O'zbekcha</dc:title>
  <dc:subject>Qoraqalpoq hunarmandchiligi — dunyo bilan bog'liq</dc:subject>
  <dc:creator>NomadCraft</dc:creator>
  <cp:lastModifiedBy>NomadCraft</cp:lastModifiedBy>
  <cp:revision>1</cp:revision>
  <dcterms:created xsi:type="dcterms:W3CDTF">2026-08-08T15:10:53Z</dcterms:created>
  <dcterms:modified xsi:type="dcterms:W3CDTF">2026-08-08T15:10:53Z</dcterms:modified>
</cp:coreProperties>
</file>