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56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52" d="100"/>
          <a:sy n="52" d="100"/>
        </p:scale>
        <p:origin x="-1022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25.07.2026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564904"/>
            <a:ext cx="6096000" cy="3657599"/>
          </a:xfrm>
        </p:spPr>
        <p:txBody>
          <a:bodyPr/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43800" cy="922040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183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725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484784"/>
            <a:ext cx="7848872" cy="5184576"/>
          </a:xfrm>
        </p:spPr>
        <p:txBody>
          <a:bodyPr/>
          <a:lstStyle/>
          <a:p>
            <a:pPr marL="18288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Jamoa</a:t>
            </a:r>
            <a:r>
              <a:rPr lang="en-US" dirty="0" smtClean="0"/>
              <a:t>  </a:t>
            </a:r>
            <a:r>
              <a:rPr lang="en-US" dirty="0" err="1" smtClean="0"/>
              <a:t>a’zolari</a:t>
            </a:r>
            <a:r>
              <a:rPr lang="en-US" dirty="0" smtClean="0"/>
              <a:t>; </a:t>
            </a:r>
          </a:p>
          <a:p>
            <a:pPr marL="18288" indent="0">
              <a:buNone/>
            </a:pPr>
            <a:r>
              <a:rPr lang="en-US" dirty="0" smtClean="0"/>
              <a:t> 1. </a:t>
            </a:r>
            <a:r>
              <a:rPr lang="en-US" dirty="0" err="1" smtClean="0"/>
              <a:t>Murtozayev</a:t>
            </a:r>
            <a:r>
              <a:rPr lang="en-US" dirty="0" smtClean="0"/>
              <a:t> </a:t>
            </a:r>
            <a:r>
              <a:rPr lang="en-US" dirty="0" err="1" smtClean="0"/>
              <a:t>Nomozbek</a:t>
            </a:r>
            <a:r>
              <a:rPr lang="en-US" dirty="0" smtClean="0"/>
              <a:t> -  </a:t>
            </a:r>
            <a:r>
              <a:rPr lang="en-US" dirty="0" err="1" smtClean="0"/>
              <a:t>Founder&amp;project</a:t>
            </a:r>
            <a:r>
              <a:rPr lang="en-US" dirty="0" smtClean="0"/>
              <a:t> developer</a:t>
            </a:r>
          </a:p>
          <a:p>
            <a:pPr marL="18288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Murtozayev</a:t>
            </a:r>
            <a:r>
              <a:rPr lang="en-US" dirty="0" smtClean="0"/>
              <a:t> </a:t>
            </a:r>
            <a:r>
              <a:rPr lang="en-US" dirty="0" err="1" smtClean="0"/>
              <a:t>Anvarjon</a:t>
            </a:r>
            <a:r>
              <a:rPr lang="en-US" dirty="0" smtClean="0"/>
              <a:t>  - Assistant project developer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692696"/>
            <a:ext cx="7543800" cy="914400"/>
          </a:xfrm>
        </p:spPr>
        <p:txBody>
          <a:bodyPr/>
          <a:lstStyle/>
          <a:p>
            <a:r>
              <a:rPr lang="en-US" dirty="0" err="1" smtClean="0"/>
              <a:t>YodlaGo</a:t>
            </a:r>
            <a:r>
              <a:rPr lang="en-US" dirty="0" smtClean="0"/>
              <a:t> AI  bot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37659"/>
            <a:ext cx="6264696" cy="151216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Biznes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model;  B2C  ( monthly subscription/ advertising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090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189</TotalTime>
  <Words>34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Базовая</vt:lpstr>
      <vt:lpstr> </vt:lpstr>
      <vt:lpstr>Презентация PowerPoint</vt:lpstr>
      <vt:lpstr>Презентация PowerPoint</vt:lpstr>
      <vt:lpstr>Презентация PowerPoint</vt:lpstr>
      <vt:lpstr>YodlaGo AI  bot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YodlaGo AI</dc:title>
  <dc:creator>Пользователь</dc:creator>
  <cp:lastModifiedBy>Пользователь</cp:lastModifiedBy>
  <cp:revision>5</cp:revision>
  <dcterms:created xsi:type="dcterms:W3CDTF">2026-07-24T09:08:27Z</dcterms:created>
  <dcterms:modified xsi:type="dcterms:W3CDTF">2026-07-25T05:25:17Z</dcterms:modified>
</cp:coreProperties>
</file>